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AED9E0"/>
    <a:srgbClr val="DB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8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0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1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7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5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9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2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3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0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3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4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D9E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7E30CD-D0AE-433B-B815-363A802AE98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BE6579-FD41-4C19-BF98-2DFF289B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98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899" y="1650075"/>
            <a:ext cx="10546283" cy="2971801"/>
          </a:xfrm>
        </p:spPr>
        <p:txBody>
          <a:bodyPr>
            <a:noAutofit/>
          </a:bodyPr>
          <a:lstStyle/>
          <a:p>
            <a: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Воспитанник: </a:t>
            </a:r>
            <a:r>
              <a:rPr lang="ru-RU" sz="3200" cap="none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Аликин</a:t>
            </a:r>
            <a: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 Артём Евгеньевич,</a:t>
            </a:r>
            <a:b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5 лет</a:t>
            </a:r>
            <a:b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Куратор: Казанцева Светлана Борисовна</a:t>
            </a:r>
            <a:b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32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МАДОУ – детский сад компенсирующего вида № 569 г.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8912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0" y="-510908"/>
            <a:ext cx="4846321" cy="7368907"/>
          </a:xfrm>
        </p:spPr>
        <p:txBody>
          <a:bodyPr>
            <a:noAutofit/>
          </a:bodyPr>
          <a:lstStyle/>
          <a:p>
            <a:pPr indent="360000"/>
            <a:r>
              <a:rPr lang="ru-RU" sz="2000" b="1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Международный аэропорт </a:t>
            </a:r>
            <a:br>
              <a:rPr lang="ru-RU" sz="2000" b="1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b="1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города Екатеринбурга «Кольцово»</a:t>
            </a:r>
            <a:br>
              <a:rPr lang="ru-RU" sz="2000" b="1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Именно в аэропорту Кольцово проходили испытания самолета БИ-1, положившего начало развитию космонавтики. </a:t>
            </a:r>
            <a:b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      Первым за штурвал ракетного истребителя сел легендарный советский летчик Григорий Яковлевич </a:t>
            </a:r>
            <a:r>
              <a:rPr lang="ru-RU" sz="2000" cap="none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Бахчиванджи</a:t>
            </a: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. Это произошло 15 мая 1942 года.</a:t>
            </a:r>
            <a:b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   </a:t>
            </a:r>
            <a:b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   Теперь у въезда в аэропорт стоит памятник тому полету - самолет БИ-1, смотрящий в небо.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5128" cy="37241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5" y="3328733"/>
            <a:ext cx="5187142" cy="34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61" y="2445598"/>
            <a:ext cx="3440227" cy="4586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" y="3002971"/>
            <a:ext cx="3407179" cy="4542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942" y="284176"/>
            <a:ext cx="4009292" cy="4148051"/>
          </a:xfrm>
        </p:spPr>
        <p:txBody>
          <a:bodyPr>
            <a:noAutofit/>
          </a:bodyPr>
          <a:lstStyle/>
          <a:p>
            <a:r>
              <a:rPr lang="ru-RU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Я в игрушки не играю, </a:t>
            </a: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cap="none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Л</a:t>
            </a:r>
            <a:r>
              <a:rPr lang="ru-RU" cap="none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его</a:t>
            </a: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с мамой собираю. </a:t>
            </a: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Будет </a:t>
            </a:r>
            <a:r>
              <a:rPr lang="ru-RU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у нас аэропорт и красивый </a:t>
            </a: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самолет.</a:t>
            </a:r>
            <a:endParaRPr lang="ru-RU" cap="non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8"/>
            <a:ext cx="2711053" cy="3614738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28" y="-104488"/>
            <a:ext cx="3260667" cy="43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385" y="-562707"/>
            <a:ext cx="5392615" cy="3215639"/>
          </a:xfrm>
        </p:spPr>
        <p:txBody>
          <a:bodyPr/>
          <a:lstStyle/>
          <a:p>
            <a:r>
              <a:rPr lang="ru-RU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Вместе все мы полетим </a:t>
            </a: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/>
            </a:r>
            <a:b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В </a:t>
            </a:r>
            <a:r>
              <a:rPr lang="ru-RU" cap="none" dirty="0">
                <a:solidFill>
                  <a:schemeClr val="bg1"/>
                </a:solidFill>
                <a:latin typeface="Bahnschrift Light" panose="020B0502040204020203" pitchFamily="34" charset="0"/>
              </a:rPr>
              <a:t>наш знакомый </a:t>
            </a:r>
            <a:r>
              <a:rPr lang="ru-RU" cap="none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ЛЕГОмир</a:t>
            </a:r>
            <a:r>
              <a:rPr lang="ru-RU" cap="none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!</a:t>
            </a:r>
            <a:endParaRPr lang="ru-RU" cap="non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997" y="-152399"/>
            <a:ext cx="4612010" cy="61493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57" y="-1013452"/>
            <a:ext cx="3523811" cy="469841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41" y="2766645"/>
            <a:ext cx="4981336" cy="4208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26" y="2391509"/>
            <a:ext cx="5455134" cy="40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Words>18</Words>
  <Application>Microsoft Office PowerPoint</Application>
  <PresentationFormat>Произвольный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Сектор</vt:lpstr>
      <vt:lpstr>Воспитанник: Аликин Артём Евгеньевич, 5 лет  Куратор: Казанцева Светлана Борисовна  МАДОУ – детский сад компенсирующего вида № 569 г. Екатеринбург</vt:lpstr>
      <vt:lpstr>Международный аэропорт  города Екатеринбурга «Кольцово»   Именно в аэропорту Кольцово проходили испытания самолета БИ-1, положившего начало развитию космонавтики.         Первым за штурвал ракетного истребителя сел легендарный советский летчик Григорий Яковлевич Бахчиванджи. Это произошло 15 мая 1942 года.        Теперь у въезда в аэропорт стоит памятник тому полету - самолет БИ-1, смотрящий в небо.</vt:lpstr>
      <vt:lpstr>Я в игрушки не играю,  Лего с мамой собираю.  Будет у нас аэропорт и красивый самолет.</vt:lpstr>
      <vt:lpstr>Вместе все мы полетим  В наш знакомый ЛЕГОмир!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Аликин Артём Евгеньевич 5 лет</dc:title>
  <dc:creator>Пользователь</dc:creator>
  <cp:lastModifiedBy>User</cp:lastModifiedBy>
  <cp:revision>7</cp:revision>
  <dcterms:created xsi:type="dcterms:W3CDTF">2024-11-08T11:48:28Z</dcterms:created>
  <dcterms:modified xsi:type="dcterms:W3CDTF">2024-11-09T08:34:30Z</dcterms:modified>
</cp:coreProperties>
</file>