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2" r:id="rId8"/>
    <p:sldId id="263" r:id="rId9"/>
    <p:sldId id="262" r:id="rId10"/>
    <p:sldId id="264" r:id="rId11"/>
    <p:sldId id="286" r:id="rId12"/>
    <p:sldId id="283" r:id="rId13"/>
    <p:sldId id="281" r:id="rId14"/>
    <p:sldId id="265" r:id="rId15"/>
    <p:sldId id="285" r:id="rId16"/>
    <p:sldId id="278" r:id="rId17"/>
    <p:sldId id="287" r:id="rId18"/>
    <p:sldId id="275" r:id="rId19"/>
    <p:sldId id="284" r:id="rId20"/>
    <p:sldId id="277" r:id="rId21"/>
    <p:sldId id="276" r:id="rId22"/>
    <p:sldId id="268" r:id="rId23"/>
    <p:sldId id="279" r:id="rId24"/>
    <p:sldId id="271" r:id="rId25"/>
    <p:sldId id="269" r:id="rId26"/>
    <p:sldId id="267" r:id="rId27"/>
    <p:sldId id="272" r:id="rId28"/>
    <p:sldId id="273" r:id="rId29"/>
    <p:sldId id="274" r:id="rId30"/>
    <p:sldId id="280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2B57052-EF67-4309-A238-42716FE59B2C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65638A-333B-4DA9-8C7E-0171B32BE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BB20-29DA-43A3-AB23-A39A939B9C90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6535-4835-4084-8501-B09AD46AB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F792-50A9-4BE8-AA74-67E75ACF2676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0702-13AC-44EE-BA1A-EB4D955B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EE1D-4250-4E3D-85EF-9025288DB82A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C5B4-E0B8-4173-B20F-E36D71F8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B5061-5D84-4655-8823-D40393997E2A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3D32-6B73-4A39-9194-18A8733F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49A4-C6DB-4950-A422-C945E0835F02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C2E0-C1FA-49DC-A75C-4E582B614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38B2-6544-4D35-BA6E-78F4D0A62A4A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1BB88AB-7172-48D7-A653-72DC9B241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16E1-4EDE-4526-8B8E-8A12843AC820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D0A6-E9FD-470F-B696-BF11BC32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C69F-64F3-40F8-92D0-C54C8317852E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C6F5-DDF7-4F57-8FFA-C4473AE9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89A3BAD-A72F-47B7-AE6B-E9432D91D3D6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D9C68A3-2443-4AFE-ADE6-D6DEB1AF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A2A66DC-DDD2-4FA8-8169-53E22B180EF2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22C085B-4DEC-46E5-9EAC-13D143698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88484-F24F-4F83-9DDA-FF3475483891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E7E82-6614-4586-A8C3-476002E2C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map.ru/monuments/15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Урал - опорный край державы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smtClean="0"/>
              <a:t>( Виртуальная </a:t>
            </a:r>
            <a:r>
              <a:rPr lang="ru-RU" b="1" dirty="0" smtClean="0"/>
              <a:t>экскурсия по памятникам и памятным местам Екатеринбурга, связанных с воинской славой нашего Отечества)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Мемориальные ансамбли воинам и труженикам тыла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0" name="Содержимое 3" descr="40759ced8b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4249738" cy="3311525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95288" y="5300663"/>
            <a:ext cx="4392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Октябрьский район. Микрорайон Компрессорный, ул. Латвийская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42497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4787900" y="4941888"/>
            <a:ext cx="4105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Октябрьский район. Микрорайон Птицефабрика, ул. Сажинская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Обелиск погибшим воинам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Содержимое 3" descr="web-12-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3238500" cy="4314825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73463"/>
            <a:ext cx="3486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0" y="5805488"/>
            <a:ext cx="30591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Октябрьский район, ул. Куйбышева, 48. Около здания УрГУ</a:t>
            </a: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4211638" y="1341438"/>
            <a:ext cx="4572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Воинам - жителям городка, павшим в боях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за Советскую Родину. 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Это единственный памятник внутри жилого массива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Расположен в районе перекрёстка улиц Куйбышева-Луначарского.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Аллея Памяти воинов-уральцев, безвестно павших в годы Второй мировой войны 1939-1945 гг.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8" name="Содержимое 3" descr="8-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05038"/>
            <a:ext cx="4033838" cy="2952750"/>
          </a:xfrm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859338" y="2057400"/>
            <a:ext cx="41052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Мы чтим память трёхсот тысяч павших воинов,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чьи подвиги остались неизвестными для потомков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04.11.1997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Установлен по инициативе движения "Семьи погибших воинов"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при поддержке Администрации Екатеринбурга</a:t>
            </a: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endParaRPr lang="ru-RU">
              <a:latin typeface="Century Gothic" pitchFamily="34" charset="0"/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50825" y="5229225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FF"/>
                </a:solidFill>
                <a:latin typeface="Century Gothic" pitchFamily="34" charset="0"/>
              </a:rPr>
              <a:t>Аллея памяти расположилась на территории Дендрологического парка (по ул. 8 Марта) </a:t>
            </a:r>
            <a:endParaRPr lang="ru-RU" b="1" i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892480" cy="1505322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Стела </a:t>
            </a:r>
            <a:r>
              <a:rPr lang="ru-RU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воспитаникам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Нижне-Исетского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детского дома, погибшим на фронтах Великой Отечественной войны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2" name="Содержимое 3" descr="web-12-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2765425" cy="3457575"/>
          </a:xfrm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572000" y="2420938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Стела установлена на территории Нижне-Исетского детского дома. К сожалению, все бронзовые детали памятника оторваны .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Справа текст </a:t>
            </a:r>
            <a:br>
              <a:rPr lang="ru-RU" b="1" i="1">
                <a:latin typeface="Century Gothic" pitchFamily="34" charset="0"/>
              </a:rPr>
            </a:br>
            <a:endParaRPr lang="ru-RU" b="1" i="1">
              <a:latin typeface="Century Gothic" pitchFamily="34" charset="0"/>
            </a:endParaRPr>
          </a:p>
          <a:p>
            <a:pPr algn="ctr"/>
            <a:r>
              <a:rPr lang="ru-RU" b="1" i="1">
                <a:latin typeface="Century Gothic" pitchFamily="34" charset="0"/>
              </a:rPr>
              <a:t>Воспитаникам Нижне-Исетского детского дома, погибшим на фронтах Великой Отечественной войны. 1941-1946 гг.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475" y="3357563"/>
            <a:ext cx="25415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0" y="5229225"/>
            <a:ext cx="20510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Чкаловский район</a:t>
            </a:r>
          </a:p>
          <a:p>
            <a:pPr algn="ctr"/>
            <a:r>
              <a:rPr lang="ru-RU" b="1" i="1">
                <a:latin typeface="Century Gothic" pitchFamily="34" charset="0"/>
              </a:rPr>
              <a:t>Ул. Грибоедова/ул. Орденоносцев.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Катюше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6" name="Содержимое 3" descr="1d9720032a3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3889375" cy="2736850"/>
          </a:xfrm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0" y="46529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Октябрьский район. На территории Уральского компрессорного завода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4572000" y="45815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Установлена у центрального КПП теперь уже бывшего Екатеринбургского артиллерийского института. </a:t>
            </a:r>
            <a:r>
              <a:rPr lang="ru-RU" i="1">
                <a:latin typeface="Century Gothic" pitchFamily="34" charset="0"/>
              </a:rPr>
              <a:t/>
            </a:r>
            <a:br>
              <a:rPr lang="ru-RU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Чкаловский район, ул. Щербакова, 145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84313"/>
            <a:ext cx="3959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на улице Щербакова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4221163"/>
            <a:ext cx="3527425" cy="2376487"/>
          </a:xfrm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3600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9725"/>
            <a:ext cx="35290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628775"/>
            <a:ext cx="3527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684213" y="908050"/>
            <a:ext cx="7200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Чкаловский район. Недалеко от теперь уже бывшего Екатеринбургского артиллерийского института. 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Первый советский самосвал ЯГ-1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1844675"/>
            <a:ext cx="4186237" cy="3673475"/>
          </a:xfrm>
        </p:spPr>
        <p:txBody>
          <a:bodyPr>
            <a:normAutofit fontScale="70000" lnSpcReduction="2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Первый советский самосвал ЯГ-1серийного производства на постаменте. Выпущен Ярославским автомобильным заводом в 1934 г. Прошел свой боевой путь от Москвы в 1941 г. до Праги в 1945 г. 1994 г</a:t>
            </a:r>
            <a:r>
              <a:rPr lang="ru-RU" dirty="0" smtClean="0"/>
              <a:t>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42672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250825" y="48688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Октябрьский район. На территории ОАО "Екатеринбургнефтепродукт"</a:t>
            </a:r>
          </a:p>
          <a:p>
            <a:pPr algn="ctr"/>
            <a:r>
              <a:rPr lang="ru-RU" b="1" i="1">
                <a:latin typeface="Century Gothic" pitchFamily="34" charset="0"/>
              </a:rPr>
              <a:t>Сибирский тракт, 57</a:t>
            </a:r>
            <a:r>
              <a:rPr lang="ru-RU">
                <a:latin typeface="Century Gothic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Выставка военной техники под открытым небом. 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826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i="1" smtClean="0"/>
              <a:t>Ул.Первомайская, 27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060575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933825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0" y="4868863"/>
            <a:ext cx="2843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Gothic" pitchFamily="34" charset="0"/>
              </a:rPr>
              <a:t>"</a:t>
            </a:r>
            <a:r>
              <a:rPr lang="ru-RU" b="1" i="1">
                <a:latin typeface="Century Gothic" pitchFamily="34" charset="0"/>
              </a:rPr>
              <a:t>Катюша"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Установлена у Дома офицеров.</a:t>
            </a:r>
          </a:p>
        </p:txBody>
      </p:sp>
      <p:sp>
        <p:nvSpPr>
          <p:cNvPr id="29703" name="Прямоугольник 9"/>
          <p:cNvSpPr>
            <a:spLocks noChangeArrowheads="1"/>
          </p:cNvSpPr>
          <p:nvPr/>
        </p:nvSpPr>
        <p:spPr bwMode="auto">
          <a:xfrm>
            <a:off x="6858000" y="4941888"/>
            <a:ext cx="19621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Т-34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Дом офицеров </a:t>
            </a:r>
          </a:p>
        </p:txBody>
      </p:sp>
      <p:sp>
        <p:nvSpPr>
          <p:cNvPr id="29704" name="Прямоугольник 10"/>
          <p:cNvSpPr>
            <a:spLocks noChangeArrowheads="1"/>
          </p:cNvSpPr>
          <p:nvPr/>
        </p:nvSpPr>
        <p:spPr bwMode="auto">
          <a:xfrm>
            <a:off x="3348038" y="2781300"/>
            <a:ext cx="2646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Пушка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Пушки стоят у входа в Суворовское училище.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воинам-мотоциклистам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0722" name="Содержимое 3" descr="16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4176713" cy="3024188"/>
          </a:xfrm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50825" y="4652963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Памятник солдатам 7-го отдельного гвардейского разведывательного Пражского батальона. Расположен на территории ЦПКиО им. Маяковского.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Адрес: г. Екатеринбург, ул. Мичурина, 230</a:t>
            </a: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4572000" y="198913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entury Gothic" pitchFamily="34" charset="0"/>
              </a:rPr>
              <a:t>Оригинальный памятник. И кажется, что слезы по нему текут... Во времена ВОВ территория парка была закрыта от посетителей и здесь проводились тренировки воинов-разведчиков, в том числе и мотоциклистов, которые впоследствии отдавали свои жизни за великую победу.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1399032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погибшим железнодорожникам </a:t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(1941-1945)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1746" name="Содержимое 3" descr="8-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133600"/>
            <a:ext cx="4286250" cy="3219450"/>
          </a:xfrm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987675" y="5805488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Памятник установлен у депо в районе старого вокзала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507412" cy="66690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smtClean="0"/>
              <a:t> В нашей стране исстари высоко чтили память о вооружённых защитниках Родины, кто не жалел ни сил, ни самой жизни в битве с врагом, в борьбе за свободу и независимость нашего Отечества. Памятники ратной памяти славы уважаемы и любимы на Урале. Переходя от поколения к поколению, они напоминают нам о невосполнимых потерях, о воинской доблести и славе.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Военный связист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2770" name="Содержимое 3" descr="633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00213"/>
            <a:ext cx="2952750" cy="3889375"/>
          </a:xfrm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23850" y="5732463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ул.Шейнкмана, д.57,, Екатеринбург, Россия</a:t>
            </a: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3995738" y="20605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/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Памятник установлен на средства местного сотового оператора «Мотив»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Жукову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51275" y="1557338"/>
            <a:ext cx="4979988" cy="4824412"/>
          </a:xfrm>
        </p:spPr>
        <p:txBody>
          <a:bodyPr>
            <a:normAutofit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С февраля 1948 по февраль 1953 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Г.К. Жуков был командующим Уральским военным округом.</a:t>
            </a:r>
            <a:br>
              <a:rPr lang="ru-RU" b="1" i="1" dirty="0" smtClean="0"/>
            </a:br>
            <a:r>
              <a:rPr lang="ru-RU" b="1" i="1" dirty="0" smtClean="0"/>
              <a:t>Памятник установлен перед зданием штаба Уральского военного округа в 1998 году.</a:t>
            </a:r>
            <a:endParaRPr lang="ru-RU" b="1" i="1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37433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Бронзовый бюст </a:t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М. П. Одинцова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4818" name="Picture 2" descr="E:\День Победы\1966-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2484437" cy="4572000"/>
          </a:xfrm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3924300" y="1773238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Более двадцати Героев Советского Союза дал Свердловск стране. Среди них и летчик дважды Герой Советского Союза М. П. Одинцов.</a:t>
            </a:r>
          </a:p>
          <a:p>
            <a:pPr algn="ctr"/>
            <a:r>
              <a:rPr lang="ru-RU" b="1" i="1">
                <a:latin typeface="Century Gothic" pitchFamily="34" charset="0"/>
              </a:rPr>
              <a:t>М. П. Одинцов вырос в Кировском районе Свердловска, учился в 36-й средней школе и окончил Свердловский аэроклуб, а затем и летную школу. С первых дней войны Одинцов находился на фронте, сражаясь против фашистов на Украине, под Ленинградом, под Курском, в Белоруссии и Польше, участвовал в штурме Берлина. В 1953 году на площади имени Кирова установлен бронзовый бюст героя работы скульптора М. Г. Манизера</a:t>
            </a:r>
            <a:r>
              <a:rPr lang="ru-RU" i="1">
                <a:latin typeface="Century Gothic" pitchFamily="34" charset="0"/>
              </a:rPr>
              <a:t>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573463"/>
            <a:ext cx="21605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Герою Советского Союза Н.Н. Васильеву.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5842" name="Содержимое 3" descr="imagesCAUBGRB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2736850" cy="3744912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0" y="5445125"/>
            <a:ext cx="3744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Чкаловский район </a:t>
            </a:r>
          </a:p>
          <a:p>
            <a:pPr algn="ctr"/>
            <a:r>
              <a:rPr lang="ru-RU" b="1" i="1">
                <a:latin typeface="Century Gothic" pitchFamily="34" charset="0"/>
              </a:rPr>
              <a:t>Скульптор Я.П. Зайцев, художник И.А. Коновалов. 1965 г. Ул. Караванная,1.</a:t>
            </a: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276600" y="1700213"/>
            <a:ext cx="56880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Васильев Николай Николаевич – наводчик противотанкового ружья 107-го стрелкового полка 55-й стрелковой дивизии 61-й армии Центрального фронта, младший сержант. Указом Президиума Верховного Совета СССР от 15 января 1944 года за образцовое выполнение боевых заданий командования и проявленные при этом мужество и героизм, младшему сержанту Васильеву Николаю Николаевичу присвоено звание Героя Советского Союза.</a:t>
            </a: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3276600" y="4826000"/>
            <a:ext cx="54721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Памятник и мемориальная доска установлены в Екатеринбурге. Во дворе школы №34 стоит памятник, обращенный лицом к Уктусским горам, где Николай провел свои юные годы. Школьный музей носит имя Героя.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Николаю Кузнецову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3851275" y="1700213"/>
            <a:ext cx="511333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С Уралмашзаводом связано имя легендарного разведчика Героя Советского Союза Николая Ивановича Кузнецова. Он работал в 1935—1936 годах в конструкторском бюро, а жил в доме № 10 по Стахановской улице. О жизни и подвигах героя-уральца нам рассказывает экспозиция комнаты-музея при УЗТМ. На здании заводоуправления, где работал Н. И. Кузнецов, установлена мемориальная доска. Его именем названа одна из улиц Орджоникидзевского района.</a:t>
            </a:r>
          </a:p>
        </p:txBody>
      </p:sp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4643438" y="5380038"/>
            <a:ext cx="40687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Gothic" pitchFamily="34" charset="0"/>
              </a:rPr>
              <a:t>Памятник разведчику в Екатеринбурге после реставрации открылся 9 мая 2010 года рядом с Дворцом культуры Уралмаша</a:t>
            </a:r>
            <a:r>
              <a:rPr lang="ru-RU">
                <a:latin typeface="Century Gothic" pitchFamily="34" charset="0"/>
              </a:rPr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1321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nikolai-kuznetsov-ya-ostanus-zhiv-49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73238"/>
            <a:ext cx="3500438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Памятник-танк на </a:t>
            </a:r>
            <a:r>
              <a:rPr lang="ru-RU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Уралмашзаводе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3995738" y="206057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8 сентября 1946 года на Уралмашзаводе торжественно открыли свой памятник. На массивной металлической глыбе застыла устремленная вперед в мощном броске боевая машина, созданная руками уралмашевцев. На постаменте надписи:</a:t>
            </a:r>
          </a:p>
          <a:p>
            <a:pPr algn="ctr"/>
            <a:r>
              <a:rPr lang="ru-RU" b="1" i="1">
                <a:latin typeface="Century Gothic" pitchFamily="34" charset="0"/>
              </a:rPr>
              <a:t>СНАРЯДАМИ, ТАНКАМИ, ТОННАМИ СТАЛИ 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УРАЛЬЦЫ СВЯЩЕННУЮ КЛЯТВУ СДЕРЖАЛИ. 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В память Великой 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Отечественной войны </a:t>
            </a:r>
            <a:br>
              <a:rPr lang="ru-RU" b="1" i="1"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1941—1945 годов.</a:t>
            </a:r>
          </a:p>
        </p:txBody>
      </p:sp>
      <p:pic>
        <p:nvPicPr>
          <p:cNvPr id="37891" name="Содержимое 6" descr="97a1bcbe71a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76475"/>
            <a:ext cx="3867150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Монумент </a:t>
            </a:r>
            <a:r>
              <a:rPr lang="ru-RU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уралмашевцам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,</a:t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погибшим в годы Великой Отечественной войны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8914" name="Picture 2" descr="E:\День Победы\50a8bab62266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4138613" cy="4098925"/>
          </a:xfrm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179388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Gothic" pitchFamily="34" charset="0"/>
              </a:rPr>
              <a:t>Автор монумента архитектор Г. И. Белянкин.</a:t>
            </a: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4572000" y="206057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Торжественное открытие монумента состоялось 8 мая 1969 года. С 8 часов 30 минут до 22 часов через каждые полчаса над монументом в сопровождении траурной мелодии повторяются произносимые Ю. Левитаном слова: «Вечная будет память о вас, сыны России, славные воины-уралмашевцы. Кровь, пролитая вами за Родину, прославит ваш подвиг в веках, а имена ваши навсегда сохранят в сердцах своих благодарные потомки. Вечная слава героям, павшим в боях за свободу и независимость нашей Родины».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725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Широкореченский мемориал.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3671887" cy="2305050"/>
          </a:xfr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05263"/>
            <a:ext cx="374332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981075"/>
            <a:ext cx="38512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6"/>
          <p:cNvSpPr>
            <a:spLocks noChangeArrowheads="1"/>
          </p:cNvSpPr>
          <p:nvPr/>
        </p:nvSpPr>
        <p:spPr bwMode="auto">
          <a:xfrm>
            <a:off x="179388" y="3357563"/>
            <a:ext cx="4105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Gothic" pitchFamily="34" charset="0"/>
              </a:rPr>
              <a:t>Скульптор Ф.Ф. Фаттахутдинов, архитектор Г.И.Белянкин.</a:t>
            </a:r>
          </a:p>
        </p:txBody>
      </p:sp>
      <p:sp>
        <p:nvSpPr>
          <p:cNvPr id="39942" name="Прямоугольник 7"/>
          <p:cNvSpPr>
            <a:spLocks noChangeArrowheads="1"/>
          </p:cNvSpPr>
          <p:nvPr/>
        </p:nvSpPr>
        <p:spPr bwMode="auto">
          <a:xfrm>
            <a:off x="4284663" y="3284538"/>
            <a:ext cx="46799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Мемориальная стена-ограда, с увековечиванием памяти всех участников Великой Отечественной войны, скончавшихся в госпиталях г. Свердловска и захороненных на кладбищах города. На Мемориальной стене-ограде укреплены 18 щитов, на которых в алфавитном порядке бронзовыми рельефными буквами обозначены фамилии и инициалы 1 532 солдат и офицеров. </a:t>
            </a:r>
          </a:p>
        </p:txBody>
      </p:sp>
      <p:sp>
        <p:nvSpPr>
          <p:cNvPr id="39943" name="Прямоугольник 8"/>
          <p:cNvSpPr>
            <a:spLocks noChangeArrowheads="1"/>
          </p:cNvSpPr>
          <p:nvPr/>
        </p:nvSpPr>
        <p:spPr bwMode="auto">
          <a:xfrm>
            <a:off x="0" y="5934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Gothic" pitchFamily="34" charset="0"/>
              </a:rPr>
              <a:t>Торжественное открытие Воинского Мемориала состоялось 9-го мая 1975 г.-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Широкореченский мемориал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964613" cy="5876925"/>
          </a:xfrm>
        </p:spPr>
        <p:txBody>
          <a:bodyPr>
            <a:normAutofit fontScale="55000" lnSpcReduction="20000"/>
          </a:bodyPr>
          <a:lstStyle/>
          <a:p>
            <a:pPr marL="448056" indent="-384048" algn="ctr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	</a:t>
            </a:r>
            <a:r>
              <a:rPr lang="ru-RU" sz="3300" b="1" dirty="0" smtClean="0"/>
              <a:t>Вскоре после начала войны на Среднем Урале развернули 153 госпиталя. В Свердловске (так в то время назывался наш город) расквартировали 40 госпиталей, куда и свозились раненые со всех фронтов. Госпитали располагались в здании Горно-металлургического техникума (сегодня – колледж имени И. Ползунова), здании Пединститута на Карла Либкнехта и гимназии № 9, в Доме контор и здании общежития </a:t>
            </a:r>
            <a:r>
              <a:rPr lang="ru-RU" sz="3300" b="1" dirty="0" err="1" smtClean="0"/>
              <a:t>Уралмашзавода</a:t>
            </a:r>
            <a:r>
              <a:rPr lang="ru-RU" sz="3300" b="1" dirty="0" smtClean="0"/>
              <a:t>. Всех, кто умирал в этих госпиталях, хоронили на территории Екатеринбурга, поскольку вывозить тела на их родину в условиях военных действий было просто невозможно. Таких умерших и погребенных в столице Урала воинов оказалось свыше полутора тысяч человек. На щитах воинского мемориала </a:t>
            </a:r>
            <a:r>
              <a:rPr lang="ru-RU" sz="3300" b="1" dirty="0" err="1" smtClean="0"/>
              <a:t>Широкореченского</a:t>
            </a:r>
            <a:r>
              <a:rPr lang="ru-RU" sz="3300" b="1" dirty="0" smtClean="0"/>
              <a:t> кладбища значится 1532 фамилии.</a:t>
            </a:r>
          </a:p>
          <a:p>
            <a:pPr marL="448056" indent="-384048" algn="ctr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/>
              <a:t> Первые захоронения военнослужащих на </a:t>
            </a:r>
            <a:r>
              <a:rPr lang="ru-RU" sz="3300" b="1" dirty="0" err="1" smtClean="0"/>
              <a:t>Широкореченском</a:t>
            </a:r>
            <a:r>
              <a:rPr lang="ru-RU" sz="3300" b="1" dirty="0" smtClean="0"/>
              <a:t> кладбище были произведены в сентябре 1941 года. Позже это место стало называться военным кладбищем. И в 1946 году на военном захоронении была сооружена стела-обелиск, высотой 10,6 метров. На полированном черном мраморе была высечена надпись: "Вечная слава героям, павшим за свободу и независимость нашей Родины".</a:t>
            </a:r>
          </a:p>
          <a:p>
            <a:pPr marL="448056" indent="-384048" algn="ctr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/>
              <a:t>	К 10-летию Победы вместо деревянных надгробий на каждую могилу установили бетонные памятники, и на каждом была фамильная табличка с военным званием, датами рождения и смерти. В дальнейшем он дважды подвергался реконструкции - в 1975 г. к празднованию 30-летия Великой Победы и в 1985 г. – к 40-летию Победы.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Широкореченский мемориал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968875"/>
          </a:xfrm>
        </p:spPr>
        <p:txBody>
          <a:bodyPr>
            <a:normAutofit fontScale="55000" lnSpcReduction="20000"/>
          </a:bodyPr>
          <a:lstStyle/>
          <a:p>
            <a:pPr marL="448056" indent="-384048" algn="ctr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sz="3300" b="1" dirty="0" smtClean="0"/>
              <a:t> А вместо этого была сооружена Мемориальная стена-ограда, с увековечиванием памяти всех участников Великой Отечественной войны, скончавшихся в госпиталях г. Свердловска и захороненных на кладбищах города. На Мемориальной стене-ограде укреплены 18 щитов, на которых в алфавитном порядке бронзовыми рельефными буквами обозначены фамилии и инициалы 1 532 солдат и офицеров. Перед стеной был разбит газон, а за стеной посажено 30 березок, по количеству прошедших лет со дня победы. Стела-обелиск была увеличена в высоту до 14 метров. Торжественное открытие Воинского Мемориала состоялось 9-го мая 1975 г.- в Тридцатилетие Победы в Великой Отечественной войне 1941-1945 гг.</a:t>
            </a:r>
          </a:p>
          <a:p>
            <a:pPr marL="448056" indent="-384048" algn="ctr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/>
              <a:t>	К сорокалетию Победы обелиск был полностью реконструирован, увеличен по высоте до 25 метров, а серый гранит заменен на полированный красный. Рядом на мемориальной стене высечены слова: «Подвиг ваш бессмертен».</a:t>
            </a:r>
          </a:p>
          <a:p>
            <a:pPr marL="448056" indent="-384048" algn="ctr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/>
              <a:t>	По традиции утром в День Победы тысячи горожан всех поколений приходят к мемориалу воинам, умершим от ран в уральских госпиталях, чтобы почтить память тех, кто отдал жизнь за свободу Отечества. К мемориалу возлагаются венки и живые цветы, торжественным маршем проходит рота почетного караула.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964488" cy="1721346"/>
          </a:xfrm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"ГЕРОЯМ ВЕЛИКОЙ ОТЕЧЕСТВЕННОЙ ВОЙНЫ 1941-1945 г.г. ВОИНАМ УРАЛЬСКОГО ДОБРОВОЛЬЧЕСКОГО ТАНКОВОГО КОРПУСА ОТ ТРУДЯЩИХСЯ СВЕРДЛОВСКОЙ ОБЛАСТИ"</a:t>
            </a: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2" name="Содержимое 3" descr="58b5b8c3238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60575"/>
            <a:ext cx="3816350" cy="4195763"/>
          </a:xfrm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284663" y="20605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entury Gothic" pitchFamily="34" charset="0"/>
              </a:rPr>
              <a:t>Этот памятник встречает гостей Екатеринбурга на Привокзальной площади .</a:t>
            </a: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4500563" y="3644900"/>
            <a:ext cx="4427537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entury Gothic" pitchFamily="34" charset="0"/>
              </a:rPr>
              <a:t>Надпись на бронзовой плите у подножья монумента: "Здесь хранится земля, обагрённая кровью уральских танкистов-добровольцев в ожесточённых боях под городами Орлом, Львовом, Прагой и Берлином в 1943- 1945 годах". </a:t>
            </a:r>
            <a:br>
              <a:rPr lang="ru-RU" sz="2000" b="1" i="1">
                <a:latin typeface="Century Gothic" pitchFamily="34" charset="0"/>
              </a:rPr>
            </a:br>
            <a:r>
              <a:rPr lang="ru-RU" sz="2000" b="1" i="1">
                <a:latin typeface="Century Gothic" pitchFamily="34" charset="0"/>
              </a:rPr>
              <a:t>Железнодорожный район</a:t>
            </a: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endParaRPr lang="ru-RU">
              <a:latin typeface="Century Gothic" pitchFamily="34" charset="0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95288" y="6308725"/>
            <a:ext cx="383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entury Gothic" pitchFamily="34" charset="0"/>
              </a:rPr>
              <a:t>Монумент установлен в 1962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Памятная доска </a:t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Ю. Б. Левитану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6100" y="1916113"/>
            <a:ext cx="4537075" cy="4392612"/>
          </a:xfrm>
        </p:spPr>
        <p:txBody>
          <a:bodyPr>
            <a:normAutofit fontScale="85000"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Его чтение было составной частью советской пропаганды и оказывало на слушателей сильное эмоциональное воздействие. Голос Левитана был неотъемлемой частью атмосферы военных лет. Ул. 8 Марта, 28/2.</a:t>
            </a:r>
            <a:endParaRPr lang="ru-RU" b="1" i="1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37639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0_79310_9511ad3c_XL"/>
          <p:cNvPicPr>
            <a:picLocks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368152"/>
          </a:xfrm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воинам-спортсменам Урала, участникам Великой Отечественной войны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6" name="Содержимое 3" descr="c661ae41fd5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28775"/>
            <a:ext cx="4464050" cy="4321175"/>
          </a:xfrm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4787900" y="1844675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Монумент является первым и единственным в России, посвященным воинам-спортсменам. 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179388" y="5934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Установлен в 1996 г. Скульпторы: К.В. Грюнберг, В.А. Говорухин, А.Ю. Истратов</a:t>
            </a: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4932363" y="4221163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Адрес: г. Екатеринбург, ул. Большакова, 90 (КРК "Уралец")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Монумент "Седой Урал"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Содержимое 3" descr="40a55c9093a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4248150" cy="4537075"/>
          </a:xfrm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116013" y="6308725"/>
            <a:ext cx="2579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 i="1">
                <a:latin typeface="Century Gothic" pitchFamily="34" charset="0"/>
              </a:rPr>
              <a:t>Установлен в 2005 г.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 rot="10800000" flipV="1">
            <a:off x="4787900" y="1279525"/>
            <a:ext cx="43561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Памятник «Седому Уралу», скульптора Геворга Геворкяна, был открыт в мае 2005 года к 60-летию Победы в Великой Отечественной Войне и символизирует общий вклад уральцев ("Седой Урал ковал победу..."), как воинов, так и тружеников тыла, в победу. Место для установки памятника выбрано не случайно: именно с этой площади в годы Великой Отечественной войны отправлялись на фронт мобилизованные уральцы. На монументе есть слова: "Уральцам ковавшим победу" и "Уральцам защитникам Родины".</a:t>
            </a:r>
            <a:r>
              <a:rPr lang="ru-RU" b="1" i="1">
                <a:latin typeface="Century Gothic" pitchFamily="34" charset="0"/>
                <a:hlinkClick r:id="rId3"/>
              </a:rPr>
              <a:t>  </a:t>
            </a:r>
            <a:endParaRPr lang="ru-RU" b="1" i="1">
              <a:latin typeface="Century Gothic" pitchFamily="34" charset="0"/>
            </a:endParaRPr>
          </a:p>
          <a:p>
            <a:pPr algn="ctr" eaLnBrk="0" hangingPunct="0"/>
            <a:r>
              <a:rPr lang="ru-RU" b="1" i="1">
                <a:latin typeface="Century Gothic" pitchFamily="34" charset="0"/>
              </a:rPr>
              <a:t>Высота памятника 8 метров, сделан из бронзы. </a:t>
            </a:r>
          </a:p>
        </p:txBody>
      </p:sp>
      <p:sp>
        <p:nvSpPr>
          <p:cNvPr id="17413" name="AutoShape 2" descr="http://www.ekmap.ru/?source=%2Fmonuments%2F156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84438" y="503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615056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выпускникам пожарного училища, погибшим в годы Великой Отечественной войны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3995738" y="1628775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entury Gothic" pitchFamily="34" charset="0"/>
              </a:rPr>
              <a:t>Данный памятник посвящен пожарным-выпускникам училища, погибшим в годы Великой Отечественной Войны. Место очень чистое, обустроенное, рядом ровный газон. такое место надо посещать с детьми </a:t>
            </a: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250825" y="5949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ул. Мира, 22. У входа в Академию ГПС.</a:t>
            </a:r>
          </a:p>
        </p:txBody>
      </p:sp>
      <p:pic>
        <p:nvPicPr>
          <p:cNvPr id="18436" name="Picture 2" descr="E:\День Победы\4fe5f040d9b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3382962" cy="4148138"/>
          </a:xfrm>
        </p:spPr>
      </p:pic>
      <p:pic>
        <p:nvPicPr>
          <p:cNvPr id="18437" name="Picture 3" descr="E:\День Победы\4fe5f040dfe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237038"/>
            <a:ext cx="35290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12968" cy="1505322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Мемориальный комплекс студентам и сотрудникам горного института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8" name="Содержимое 3" descr="8-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8"/>
            <a:ext cx="3744912" cy="3743325"/>
          </a:xfrm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356100" y="1989138"/>
            <a:ext cx="4572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entury Gothic" pitchFamily="34" charset="0"/>
              </a:rPr>
              <a:t>Мемориальный комплекс погибшим в Великой Отечественной войне в сквере у Горной академии. </a:t>
            </a:r>
            <a:br>
              <a:rPr lang="ru-RU" sz="2400" b="1" i="1">
                <a:latin typeface="Century Gothic" pitchFamily="34" charset="0"/>
              </a:rPr>
            </a:br>
            <a:r>
              <a:rPr lang="ru-RU" sz="2400" b="1" i="1">
                <a:latin typeface="Century Gothic" pitchFamily="34" charset="0"/>
              </a:rPr>
              <a:t>На стелле надпись: Вечная слава студентам и сотрудникам института павшим в боях за Родину. </a:t>
            </a:r>
            <a:br>
              <a:rPr lang="ru-RU" sz="2400" b="1" i="1">
                <a:latin typeface="Century Gothic" pitchFamily="34" charset="0"/>
              </a:rPr>
            </a:br>
            <a:r>
              <a:rPr lang="ru-RU" sz="2400" b="1" i="1">
                <a:latin typeface="Century Gothic" pitchFamily="34" charset="0"/>
              </a:rPr>
              <a:t>Мемориал открыт в 1975 году 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323850" y="5876925"/>
            <a:ext cx="431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latin typeface="Century Gothic" pitchFamily="34" charset="0"/>
              </a:rPr>
              <a:t>Ленинский р-н; ул. Куйбышева, 30.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студентам, преподавателям и сотрудникам УПИ, участвовавшим в Великой Отечественной </a:t>
            </a: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Войне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2" name="Picture 2" descr="E:\День Победы\web-9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3238500" cy="4314825"/>
          </a:xfrm>
        </p:spPr>
      </p:pic>
      <p:pic>
        <p:nvPicPr>
          <p:cNvPr id="20483" name="Picture 3" descr="E:\День Победы\web-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44675"/>
            <a:ext cx="3238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студентам, преподавателям и сотрудникам УПИ, участвовавшим в Великой Отечественной Войне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5084762"/>
          </a:xfrm>
        </p:spPr>
        <p:txBody>
          <a:bodyPr>
            <a:normAutofit fontScale="4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500" b="1" dirty="0" smtClean="0"/>
              <a:t>Студенты, преподаватели и сотрудники Уральского политехнического института внесли огромный вклад в победу над фашисткой Германией. Всего в боевых действиях принимало участие более двух с половиной тысяч человек, из них 605 сотрудников, а также 1500 студентов. Многие не вернулись из поля боя. В память об их подвиге в канун Дня Победы в 1961 году была торжественно открыта скульптурно-мемориальная композиция.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500" b="1" dirty="0" smtClean="0"/>
              <a:t>Памятник находится на площади имени С. М. Кирова Средства на сооружение памятника были заработаны сотрудниками и студентами вуза.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500" b="1" dirty="0" smtClean="0"/>
              <a:t>Композиция установлена по проекту скульпторов </a:t>
            </a:r>
            <a:r>
              <a:rPr lang="ru-RU" sz="4500" b="1" dirty="0" err="1" smtClean="0"/>
              <a:t>Друзина</a:t>
            </a:r>
            <a:r>
              <a:rPr lang="ru-RU" sz="4500" b="1" dirty="0" smtClean="0"/>
              <a:t> В. М и Сажина П. А. с участием архитектора </a:t>
            </a:r>
            <a:r>
              <a:rPr lang="ru-RU" sz="4500" b="1" dirty="0" err="1" smtClean="0"/>
              <a:t>Белянкина</a:t>
            </a:r>
            <a:r>
              <a:rPr lang="ru-RU" sz="4500" b="1" dirty="0" smtClean="0"/>
              <a:t> Г. И.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500" b="1" dirty="0" smtClean="0"/>
              <a:t>Огромная плита, выполненная из красного гранита, символизирует Красное Знамя, на фоне которого расположена скульптурная группа идущих в бой воинов. С одной стороны — мужественный образ матроса с гранатой в руке, который присел перед броском в атаку. В центре композиции — солдат с высокоподнятым автоматом, слева от него девушка-санинструктор, готовая в любой момент оказать помощь раненым.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357</TotalTime>
  <Words>1530</Words>
  <Application>Microsoft Office PowerPoint</Application>
  <PresentationFormat>Экран (4:3)</PresentationFormat>
  <Paragraphs>68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Century Gothic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 - опорный край державы</dc:title>
  <dc:creator>методист</dc:creator>
  <cp:lastModifiedBy>Дом</cp:lastModifiedBy>
  <cp:revision>41</cp:revision>
  <dcterms:created xsi:type="dcterms:W3CDTF">2013-05-07T03:47:12Z</dcterms:created>
  <dcterms:modified xsi:type="dcterms:W3CDTF">2013-05-08T01:46:24Z</dcterms:modified>
</cp:coreProperties>
</file>